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400" cy="56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2023-11-16T01:12:41Z</dcterms:modified>
  <cp:revision>15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